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1" r:id="rId1"/>
  </p:sldMasterIdLst>
  <p:notesMasterIdLst>
    <p:notesMasterId r:id="rId11"/>
  </p:notesMasterIdLst>
  <p:handoutMasterIdLst>
    <p:handoutMasterId r:id="rId12"/>
  </p:handoutMasterIdLst>
  <p:sldIdLst>
    <p:sldId id="1004" r:id="rId2"/>
    <p:sldId id="916" r:id="rId3"/>
    <p:sldId id="1005" r:id="rId4"/>
    <p:sldId id="1006" r:id="rId5"/>
    <p:sldId id="1007" r:id="rId6"/>
    <p:sldId id="1008" r:id="rId7"/>
    <p:sldId id="1009" r:id="rId8"/>
    <p:sldId id="1010" r:id="rId9"/>
    <p:sldId id="1011" r:id="rId10"/>
  </p:sldIdLst>
  <p:sldSz cx="9906000" cy="6858000" type="A4"/>
  <p:notesSz cx="6807200" cy="9939338"/>
  <p:defaultTextStyle>
    <a:defPPr>
      <a:defRPr lang="ko-KR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sz="1400" b="1" kern="1200">
        <a:solidFill>
          <a:srgbClr val="FFFFFF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sz="1400" b="1" kern="1200">
        <a:solidFill>
          <a:srgbClr val="FFFFFF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sz="1400" b="1" kern="1200">
        <a:solidFill>
          <a:srgbClr val="FFFFFF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sz="1400" b="1" kern="1200">
        <a:solidFill>
          <a:srgbClr val="FFFFFF"/>
        </a:solidFill>
        <a:latin typeface="HY헤드라인M" pitchFamily="18" charset="-127"/>
        <a:ea typeface="HY헤드라인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7">
          <p15:clr>
            <a:srgbClr val="A4A3A4"/>
          </p15:clr>
        </p15:guide>
        <p15:guide id="2" pos="3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D069E"/>
    <a:srgbClr val="0000FF"/>
    <a:srgbClr val="683FFF"/>
    <a:srgbClr val="009644"/>
    <a:srgbClr val="CCFFCC"/>
    <a:srgbClr val="00FF00"/>
    <a:srgbClr val="FF0066"/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68" autoAdjust="0"/>
    <p:restoredTop sz="99881" autoAdjust="0"/>
  </p:normalViewPr>
  <p:slideViewPr>
    <p:cSldViewPr>
      <p:cViewPr varScale="1">
        <p:scale>
          <a:sx n="115" d="100"/>
          <a:sy n="115" d="100"/>
        </p:scale>
        <p:origin x="1704" y="102"/>
      </p:cViewPr>
      <p:guideLst>
        <p:guide orient="horz" pos="1877"/>
        <p:guide pos="3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84" y="-108"/>
      </p:cViewPr>
      <p:guideLst>
        <p:guide orient="horz" pos="3132"/>
        <p:guide pos="214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 b="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083" y="0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 b="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fld id="{81896E41-7F86-4267-916C-759BD4C32F06}" type="datetimeFigureOut">
              <a:rPr lang="en-US" altLang="ko-KR"/>
              <a:pPr/>
              <a:t>5/28/2020</a:t>
            </a:fld>
            <a:endParaRPr lang="en-US" altLang="ko-KR" dirty="0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305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 b="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083" y="9440305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 b="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fld id="{3821C120-509D-47B3-A79F-49DFAF20B96B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3514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 b="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083" y="0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 b="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fld id="{B5E41E8E-C384-4BD5-8E38-82E4E1DC7F6A}" type="datetimeFigureOut">
              <a:rPr lang="en-US" altLang="ko-KR"/>
              <a:pPr/>
              <a:t>5/28/2020</a:t>
            </a:fld>
            <a:endParaRPr lang="en-US" altLang="ko-KR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7713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3" y="4720155"/>
            <a:ext cx="5446396" cy="44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305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 b="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083" y="9440305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 b="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</a:lstStyle>
          <a:p>
            <a:fld id="{EE2DAF9B-1695-4AFC-86C4-2F01E9221F2D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32187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1400E-E2B8-41DA-8139-59BE4465C075}" type="slidenum">
              <a:rPr lang="en-US" altLang="ko-KR"/>
              <a:pPr/>
              <a:t>2</a:t>
            </a:fld>
            <a:endParaRPr lang="en-US" altLang="ko-KR" dirty="0"/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5083" y="9440305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0" rIns="91541" bIns="45770" anchor="b"/>
          <a:lstStyle/>
          <a:p>
            <a:pPr algn="r" eaLnBrk="1" latinLnBrk="1" hangingPunct="1"/>
            <a:fld id="{89A8A761-BE56-495A-AD6A-25CB6DCB3D49}" type="slidenum">
              <a:rPr kumimoji="1" lang="en-US" altLang="ko-KR" sz="1200" b="0">
                <a:solidFill>
                  <a:schemeClr val="tx1"/>
                </a:solidFill>
                <a:latin typeface="굴림" charset="-127"/>
                <a:ea typeface="굴림" charset="-127"/>
              </a:rPr>
              <a:pPr algn="r" eaLnBrk="1" latinLnBrk="1" hangingPunct="1"/>
              <a:t>2</a:t>
            </a:fld>
            <a:endParaRPr kumimoji="1" lang="en-US" altLang="ko-KR" sz="1200" b="0" dirty="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7713"/>
            <a:ext cx="5378450" cy="37242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1400E-E2B8-41DA-8139-59BE4465C075}" type="slidenum">
              <a:rPr lang="en-US" altLang="ko-KR"/>
              <a:pPr/>
              <a:t>3</a:t>
            </a:fld>
            <a:endParaRPr lang="en-US" altLang="ko-KR" dirty="0"/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5083" y="9440305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0" rIns="91541" bIns="45770" anchor="b"/>
          <a:lstStyle/>
          <a:p>
            <a:pPr algn="r" eaLnBrk="1" latinLnBrk="1" hangingPunct="1"/>
            <a:fld id="{89A8A761-BE56-495A-AD6A-25CB6DCB3D49}" type="slidenum">
              <a:rPr kumimoji="1" lang="en-US" altLang="ko-KR" sz="1200" b="0">
                <a:solidFill>
                  <a:prstClr val="black"/>
                </a:solidFill>
                <a:latin typeface="굴림" charset="-127"/>
                <a:ea typeface="굴림" charset="-127"/>
              </a:rPr>
              <a:pPr algn="r" eaLnBrk="1" latinLnBrk="1" hangingPunct="1"/>
              <a:t>3</a:t>
            </a:fld>
            <a:endParaRPr kumimoji="1" lang="en-US" altLang="ko-KR" sz="1200" b="0" dirty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7713"/>
            <a:ext cx="5378450" cy="37242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857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2063750" y="1673225"/>
            <a:ext cx="57785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2063750" y="3201988"/>
            <a:ext cx="573405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0" y="6610350"/>
            <a:ext cx="3692860" cy="0"/>
          </a:xfrm>
          <a:prstGeom prst="line">
            <a:avLst/>
          </a:prstGeom>
          <a:noFill/>
          <a:ln w="3175">
            <a:solidFill>
              <a:srgbClr val="0099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>
            <a:off x="6213139" y="6610350"/>
            <a:ext cx="3692861" cy="0"/>
          </a:xfrm>
          <a:prstGeom prst="line">
            <a:avLst/>
          </a:prstGeom>
          <a:noFill/>
          <a:ln w="3175">
            <a:solidFill>
              <a:srgbClr val="0099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355728" y="2346331"/>
            <a:ext cx="71993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36000" rIns="108000" bIns="36000" anchor="ctr"/>
          <a:lstStyle/>
          <a:p>
            <a:pPr algn="l">
              <a:defRPr/>
            </a:pPr>
            <a:endParaRPr lang="en-US" altLang="en-US" sz="2400" b="0" dirty="0">
              <a:solidFill>
                <a:srgbClr val="000000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3041650" y="6489340"/>
            <a:ext cx="3822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00" dirty="0" smtClean="0">
                <a:solidFill>
                  <a:srgbClr val="BBE0E3">
                    <a:lumMod val="50000"/>
                  </a:srgbClr>
                </a:solidFill>
                <a:latin typeface="Arial" charset="0"/>
                <a:ea typeface="굴림" pitchFamily="50" charset="-127"/>
              </a:rPr>
              <a:t>Clean Energy Frontier for Better Life</a:t>
            </a:r>
            <a:endParaRPr lang="en-US" altLang="ko-KR" sz="800" dirty="0">
              <a:solidFill>
                <a:srgbClr val="BBE0E3">
                  <a:lumMod val="50000"/>
                </a:srgbClr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0655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1385888" y="1825631"/>
            <a:ext cx="7129462" cy="1281113"/>
          </a:xfrm>
        </p:spPr>
        <p:txBody>
          <a:bodyPr lIns="0" tIns="0" rIns="0" bIns="0" anchorCtr="1"/>
          <a:lstStyle>
            <a:lvl1pPr algn="ctr">
              <a:defRPr sz="36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406552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24151" y="4511675"/>
            <a:ext cx="4468813" cy="1060450"/>
          </a:xfrm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154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062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369888" y="683695"/>
            <a:ext cx="9213850" cy="5655199"/>
          </a:xfrm>
        </p:spPr>
        <p:txBody>
          <a:bodyPr/>
          <a:lstStyle>
            <a:lvl1pPr>
              <a:defRPr sz="2400" b="1">
                <a:latin typeface="맑은 고딕" pitchFamily="50" charset="-127"/>
                <a:ea typeface="맑은 고딕" pitchFamily="50" charset="-127"/>
              </a:defRPr>
            </a:lvl1pPr>
            <a:lvl2pPr>
              <a:buFont typeface="Wingdings" pitchFamily="2" charset="2"/>
              <a:buChar char="Ø"/>
              <a:defRPr sz="2000"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21" name="TextBox 18"/>
          <p:cNvSpPr txBox="1">
            <a:spLocks noChangeArrowheads="1"/>
          </p:cNvSpPr>
          <p:nvPr userDrawn="1"/>
        </p:nvSpPr>
        <p:spPr bwMode="auto">
          <a:xfrm>
            <a:off x="2387715" y="5499230"/>
            <a:ext cx="7215188" cy="400050"/>
          </a:xfrm>
          <a:prstGeom prst="rect">
            <a:avLst/>
          </a:prstGeom>
          <a:solidFill>
            <a:schemeClr val="bg1">
              <a:alpha val="32156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latinLnBrk="1" hangingPunct="1"/>
            <a:endParaRPr kumimoji="1" lang="ko-KR" altLang="ko-KR" sz="1800" b="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369892" y="66675"/>
            <a:ext cx="621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7564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2"/>
          <p:cNvGrpSpPr/>
          <p:nvPr userDrawn="1"/>
        </p:nvGrpSpPr>
        <p:grpSpPr>
          <a:xfrm>
            <a:off x="139168" y="6442781"/>
            <a:ext cx="1142364" cy="336685"/>
            <a:chOff x="2432719" y="4011933"/>
            <a:chExt cx="1054489" cy="3060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2991214" y="4011933"/>
              <a:ext cx="495994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prstClr val="white">
                      <a:lumMod val="50000"/>
                    </a:prstClr>
                  </a:solidFill>
                </a:rPr>
                <a:t>파워</a:t>
              </a:r>
            </a:p>
          </p:txBody>
        </p:sp>
        <p:pic>
          <p:nvPicPr>
            <p:cNvPr id="13" name="그림 10" descr="CI_GSITM_Eng_Largesized.png"/>
            <p:cNvPicPr>
              <a:picLocks noChangeAspect="1"/>
            </p:cNvPicPr>
            <p:nvPr userDrawn="1"/>
          </p:nvPicPr>
          <p:blipFill rotWithShape="1">
            <a:blip r:embed="rId2" cstate="print"/>
            <a:srcRect r="35374"/>
            <a:stretch/>
          </p:blipFill>
          <p:spPr bwMode="auto">
            <a:xfrm>
              <a:off x="2432719" y="4011933"/>
              <a:ext cx="615402" cy="306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6939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92" y="66675"/>
            <a:ext cx="621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698500"/>
            <a:ext cx="9213850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7600" y="6503887"/>
            <a:ext cx="3155950" cy="27699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444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r>
              <a:rPr kumimoji="1" lang="ko-KR" altLang="en-US" sz="12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즉시 한다</a:t>
            </a:r>
            <a:r>
              <a:rPr kumimoji="1" lang="en-US" altLang="ko-KR" sz="12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r>
              <a:rPr kumimoji="1" lang="ko-KR" altLang="en-US" sz="12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 즐겁게 한다</a:t>
            </a:r>
            <a:r>
              <a:rPr kumimoji="1" lang="en-US" altLang="ko-KR" sz="12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r>
              <a:rPr kumimoji="1" lang="ko-KR" altLang="en-US" sz="12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 될 때까지 한다</a:t>
            </a:r>
            <a:r>
              <a:rPr kumimoji="1" lang="en-US" altLang="ko-KR" sz="120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kumimoji="1" lang="ko-KR" altLang="en-US" sz="1600" b="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7964" y="6489340"/>
            <a:ext cx="855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fld id="{9032268C-F4C0-40B4-8660-B7791E87C805}" type="slidenum">
              <a:rPr lang="en-US" altLang="ko-KR" sz="1200" b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/>
              <a:t>‹#›</a:t>
            </a:fld>
            <a:r>
              <a:rPr lang="en-US" altLang="ko-KR" sz="1200" b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/9)</a:t>
            </a:r>
            <a:endParaRPr lang="ko-KR" altLang="en-US" sz="1200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0" name="Group 8"/>
          <p:cNvGrpSpPr>
            <a:grpSpLocks/>
          </p:cNvGrpSpPr>
          <p:nvPr/>
        </p:nvGrpSpPr>
        <p:grpSpPr bwMode="auto">
          <a:xfrm flipV="1">
            <a:off x="-8710" y="547098"/>
            <a:ext cx="9936481" cy="45719"/>
            <a:chOff x="0" y="391"/>
            <a:chExt cx="4583" cy="44"/>
          </a:xfrm>
        </p:grpSpPr>
        <p:sp>
          <p:nvSpPr>
            <p:cNvPr id="31" name="Rectangle 9"/>
            <p:cNvSpPr>
              <a:spLocks noChangeArrowheads="1"/>
            </p:cNvSpPr>
            <p:nvPr userDrawn="1"/>
          </p:nvSpPr>
          <p:spPr bwMode="auto">
            <a:xfrm>
              <a:off x="2077" y="391"/>
              <a:ext cx="2506" cy="44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 userDrawn="1"/>
          </p:nvSpPr>
          <p:spPr bwMode="auto">
            <a:xfrm>
              <a:off x="0" y="391"/>
              <a:ext cx="2349" cy="44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00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0" y="6407891"/>
            <a:ext cx="9906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그룹 12"/>
          <p:cNvGrpSpPr/>
          <p:nvPr userDrawn="1"/>
        </p:nvGrpSpPr>
        <p:grpSpPr>
          <a:xfrm>
            <a:off x="139168" y="6442781"/>
            <a:ext cx="1142364" cy="336685"/>
            <a:chOff x="2432719" y="4011933"/>
            <a:chExt cx="1054489" cy="3060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2991214" y="4011933"/>
              <a:ext cx="495994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prstClr val="white">
                      <a:lumMod val="50000"/>
                    </a:prstClr>
                  </a:solidFill>
                </a:rPr>
                <a:t>파워</a:t>
              </a:r>
            </a:p>
          </p:txBody>
        </p:sp>
        <p:pic>
          <p:nvPicPr>
            <p:cNvPr id="13" name="그림 10" descr="CI_GSITM_Eng_Largesized.png"/>
            <p:cNvPicPr>
              <a:picLocks noChangeAspect="1"/>
            </p:cNvPicPr>
            <p:nvPr userDrawn="1"/>
          </p:nvPicPr>
          <p:blipFill rotWithShape="1">
            <a:blip r:embed="rId6" cstate="print"/>
            <a:srcRect r="35374"/>
            <a:stretch/>
          </p:blipFill>
          <p:spPr bwMode="auto">
            <a:xfrm>
              <a:off x="2432719" y="4011933"/>
              <a:ext cx="615402" cy="306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9208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60363" indent="-360363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6987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255713" indent="-1762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92275" indent="-1714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4225" indent="-18256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1425" indent="-182563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68625" indent="-182563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5825" indent="-182563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3025" indent="-182563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power.co.k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spower.co.k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735"/>
            <a:ext cx="9906000" cy="518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1"/>
          <p:cNvSpPr>
            <a:spLocks noChangeArrowheads="1"/>
          </p:cNvSpPr>
          <p:nvPr/>
        </p:nvSpPr>
        <p:spPr bwMode="auto">
          <a:xfrm>
            <a:off x="7293260" y="1493785"/>
            <a:ext cx="765085" cy="340371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CC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타원 97"/>
          <p:cNvSpPr>
            <a:spLocks noChangeArrowheads="1"/>
          </p:cNvSpPr>
          <p:nvPr/>
        </p:nvSpPr>
        <p:spPr bwMode="auto">
          <a:xfrm>
            <a:off x="7061485" y="1368095"/>
            <a:ext cx="231775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708025" eaLnBrk="0" latinLnBrk="0" hangingPunct="0"/>
            <a:r>
              <a:rPr lang="en-US" altLang="ko-KR" sz="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455" y="98630"/>
            <a:ext cx="409545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협력사지원</a:t>
            </a:r>
            <a:r>
              <a:rPr lang="ko-KR" altLang="en-US" sz="1800" b="0" kern="0" dirty="0" smtClean="0">
                <a:solidFill>
                  <a:schemeClr val="tx1"/>
                </a:solidFill>
              </a:rPr>
              <a:t>사이트</a:t>
            </a: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접속방법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499" y="638690"/>
            <a:ext cx="9605002" cy="31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GS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파워 홈페이지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www.gspower.co.kr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입찰정보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클릭하시어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협력사지원사이트로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접속합니다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56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2" y="1192871"/>
            <a:ext cx="6566507" cy="41490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 bwMode="auto">
          <a:xfrm>
            <a:off x="6978225" y="1178750"/>
            <a:ext cx="2835315" cy="510955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71450" indent="-171450" algn="l">
              <a:lnSpc>
                <a:spcPts val="1600"/>
              </a:lnSpc>
              <a:buFont typeface="Arial" pitchFamily="34" charset="0"/>
              <a:buChar char="•"/>
            </a:pP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 로그인 화면으로 아이디와 패스워드를 입력하여 로그인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l">
              <a:lnSpc>
                <a:spcPts val="1600"/>
              </a:lnSpc>
              <a:buAutoNum type="arabicPeriod"/>
            </a:pP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패스워드 입력하여 로그인 함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패스워드는 협력업체 등록을 통해 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협력업체로 지정되면 관리자의 승인을 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통해 부여 받음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 구분은 다음과 같습니다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1)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공사협력업체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2)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구매협력업체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3)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공사 및 구매협력업체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l">
              <a:lnSpc>
                <a:spcPts val="1600"/>
              </a:lnSpc>
              <a:buAutoNum type="arabicPeriod" startAt="2"/>
            </a:pP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협력업체등록안내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버튼을 클릭하면 안내에 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대해 상세한 설명을 팝업화면으로 보실 수 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있습니다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>
              <a:lnSpc>
                <a:spcPts val="1600"/>
              </a:lnSpc>
            </a:pP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 등록 안내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 등록 제공 서비스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 등록 절차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담당자 전화번호 안내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l">
              <a:lnSpc>
                <a:spcPts val="1600"/>
              </a:lnSpc>
              <a:buAutoNum type="arabicPeriod" startAt="3"/>
            </a:pP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공인인증서 신청은 전자거래범용 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공인인증서가 없는 경우 온라인 상태에서 </a:t>
            </a:r>
            <a:endParaRPr lang="en-US" altLang="ko-KR" sz="1000" b="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en-US" altLang="ko-KR" sz="1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발급받을 수 있는 화면입니다</a:t>
            </a:r>
            <a:r>
              <a:rPr lang="en-US" altLang="ko-KR" sz="1000" b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1172580" y="3761109"/>
            <a:ext cx="1350150" cy="680742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CC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타원 97"/>
          <p:cNvSpPr>
            <a:spLocks noChangeArrowheads="1"/>
          </p:cNvSpPr>
          <p:nvPr/>
        </p:nvSpPr>
        <p:spPr bwMode="auto">
          <a:xfrm>
            <a:off x="1120824" y="3585929"/>
            <a:ext cx="231775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708025" eaLnBrk="0" latinLnBrk="0" hangingPunct="0"/>
            <a:r>
              <a:rPr lang="en-US" altLang="ko-KR" sz="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499" y="614940"/>
            <a:ext cx="960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기존 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GS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파워 홈페이지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4"/>
              </a:rPr>
              <a:t>www.gspower.co.kr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입찰정보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사용하시던 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ID/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패스워드를 입력하여 접속합니다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/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협력업체 신규 등록을 위해서는 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 등록신청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메뉴를 이용하여 회원 등록 후 접속할 수 있습니다</a:t>
            </a:r>
            <a:r>
              <a:rPr lang="en-US" altLang="ko-KR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3602850" y="3761108"/>
            <a:ext cx="1350150" cy="1108052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CC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9" name="타원 97"/>
          <p:cNvSpPr>
            <a:spLocks noChangeArrowheads="1"/>
          </p:cNvSpPr>
          <p:nvPr/>
        </p:nvSpPr>
        <p:spPr bwMode="auto">
          <a:xfrm>
            <a:off x="3551094" y="3585929"/>
            <a:ext cx="231775" cy="215900"/>
          </a:xfrm>
          <a:prstGeom prst="ellipse">
            <a:avLst/>
          </a:pr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708025" eaLnBrk="0" latinLnBrk="0" hangingPunct="0"/>
            <a:r>
              <a:rPr lang="en-US" altLang="ko-KR" sz="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455" y="98630"/>
            <a:ext cx="409545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협력사지원</a:t>
            </a:r>
            <a:r>
              <a:rPr lang="ko-KR" altLang="en-US" sz="1800" b="0" kern="0" dirty="0" smtClean="0">
                <a:solidFill>
                  <a:schemeClr val="tx1"/>
                </a:solidFill>
              </a:rPr>
              <a:t>사이트</a:t>
            </a: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접속방법</a:t>
            </a:r>
          </a:p>
        </p:txBody>
      </p:sp>
    </p:spTree>
    <p:extLst>
      <p:ext uri="{BB962C8B-B14F-4D97-AF65-F5344CB8AC3E}">
        <p14:creationId xmlns:p14="http://schemas.microsoft.com/office/powerpoint/2010/main" val="2737634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455" y="98630"/>
            <a:ext cx="3240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0" kern="0" dirty="0" err="1" smtClean="0">
                <a:solidFill>
                  <a:srgbClr val="000000"/>
                </a:solidFill>
              </a:rPr>
              <a:t>협력사</a:t>
            </a:r>
            <a:r>
              <a:rPr lang="ko-KR" altLang="en-US" sz="1800" b="0" kern="0" dirty="0" smtClean="0">
                <a:solidFill>
                  <a:srgbClr val="000000"/>
                </a:solidFill>
              </a:rPr>
              <a:t> 지원 담당자 안내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5342" y="615033"/>
            <a:ext cx="5157698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입찰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계약 업무담당자 안내</a:t>
            </a:r>
            <a:endParaRPr lang="ko-KR" alt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7465" y="4644135"/>
            <a:ext cx="5157698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시스템 담당자 안내</a:t>
            </a:r>
            <a:endParaRPr lang="ko-KR" alt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1217585" y="5049181"/>
            <a:ext cx="7137517" cy="1215134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71450" indent="-171450" algn="l">
              <a:lnSpc>
                <a:spcPts val="1600"/>
              </a:lnSpc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rgbClr val="00964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담당자</a:t>
            </a:r>
            <a:endParaRPr lang="en-US" altLang="ko-KR" sz="1000" dirty="0">
              <a:solidFill>
                <a:srgbClr val="00964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1600"/>
              </a:lnSpc>
            </a:pPr>
            <a:r>
              <a:rPr lang="ko-KR" altLang="en-US" sz="1000" b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00" b="0" dirty="0">
                <a:solidFill>
                  <a:srgbClr val="FFFFFF">
                    <a:lumMod val="6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</a:t>
            </a:r>
            <a:r>
              <a:rPr lang="en-US" altLang="ko-KR" sz="1000" b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070 - 4352 - 6951 / </a:t>
            </a:r>
            <a:r>
              <a:rPr lang="ko-KR" altLang="en-US" sz="1000" b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서건일</a:t>
            </a:r>
            <a:endParaRPr lang="en-US" altLang="ko-KR" sz="1000" b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0" y="1050152"/>
            <a:ext cx="8315325" cy="33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2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455" y="98630"/>
            <a:ext cx="324035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0" kern="0" dirty="0" smtClean="0">
                <a:solidFill>
                  <a:srgbClr val="000000"/>
                </a:solidFill>
              </a:rPr>
              <a:t>인터넷옵션 설정 방법 </a:t>
            </a:r>
            <a:r>
              <a:rPr lang="en-US" altLang="ko-KR" sz="1800" b="0" kern="0" dirty="0" smtClean="0">
                <a:solidFill>
                  <a:srgbClr val="000000"/>
                </a:solidFill>
              </a:rPr>
              <a:t>(1/6)</a:t>
            </a:r>
            <a:endParaRPr lang="ko-KR" altLang="en-US" sz="1800" b="0" kern="0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-574"/>
          <a:stretch/>
        </p:blipFill>
        <p:spPr bwMode="auto">
          <a:xfrm>
            <a:off x="504000" y="601225"/>
            <a:ext cx="89867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4734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55" y="98630"/>
            <a:ext cx="324035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0" kern="0" dirty="0" smtClean="0">
                <a:solidFill>
                  <a:srgbClr val="000000"/>
                </a:solidFill>
              </a:rPr>
              <a:t>인터넷옵션 설정 방법 </a:t>
            </a:r>
            <a:r>
              <a:rPr lang="en-US" altLang="ko-KR" sz="1800" b="0" kern="0" dirty="0" smtClean="0">
                <a:solidFill>
                  <a:srgbClr val="000000"/>
                </a:solidFill>
              </a:rPr>
              <a:t>(2/6)</a:t>
            </a:r>
            <a:endParaRPr lang="ko-KR" altLang="en-US" sz="1800" b="0" kern="0" dirty="0" smtClean="0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10750"/>
            <a:ext cx="93249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1704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8" y="628840"/>
            <a:ext cx="9275445" cy="573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455" y="98630"/>
            <a:ext cx="324035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0" kern="0" dirty="0" smtClean="0">
                <a:solidFill>
                  <a:srgbClr val="000000"/>
                </a:solidFill>
              </a:rPr>
              <a:t>인터넷옵션 설정 방법 </a:t>
            </a:r>
            <a:r>
              <a:rPr lang="en-US" altLang="ko-KR" sz="1800" b="0" kern="0" dirty="0" smtClean="0">
                <a:solidFill>
                  <a:srgbClr val="000000"/>
                </a:solidFill>
              </a:rPr>
              <a:t>(3/6)</a:t>
            </a:r>
            <a:endParaRPr lang="ko-KR" altLang="en-US" sz="1800" b="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142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8" y="621225"/>
            <a:ext cx="9359265" cy="575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455" y="98630"/>
            <a:ext cx="324035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0" kern="0" dirty="0" smtClean="0">
                <a:solidFill>
                  <a:srgbClr val="000000"/>
                </a:solidFill>
              </a:rPr>
              <a:t>인터넷옵션 설정 방법 </a:t>
            </a:r>
            <a:r>
              <a:rPr lang="en-US" altLang="ko-KR" sz="1800" b="0" kern="0" dirty="0" smtClean="0">
                <a:solidFill>
                  <a:srgbClr val="000000"/>
                </a:solidFill>
              </a:rPr>
              <a:t>(4/6)</a:t>
            </a:r>
            <a:endParaRPr lang="ko-KR" altLang="en-US" sz="1800" b="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909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8" y="619640"/>
            <a:ext cx="810958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455" y="98630"/>
            <a:ext cx="324035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0" kern="0" dirty="0" smtClean="0">
                <a:solidFill>
                  <a:srgbClr val="000000"/>
                </a:solidFill>
              </a:rPr>
              <a:t>인터넷옵션 설정 방법 </a:t>
            </a:r>
            <a:r>
              <a:rPr lang="en-US" altLang="ko-KR" sz="1800" b="0" kern="0" dirty="0" smtClean="0">
                <a:solidFill>
                  <a:srgbClr val="000000"/>
                </a:solidFill>
              </a:rPr>
              <a:t>(5/6)</a:t>
            </a:r>
            <a:endParaRPr lang="ko-KR" altLang="en-US" sz="1800" b="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353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9" y="713860"/>
            <a:ext cx="85010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455" y="98630"/>
            <a:ext cx="324035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0" kern="0" dirty="0" smtClean="0">
                <a:solidFill>
                  <a:srgbClr val="000000"/>
                </a:solidFill>
              </a:rPr>
              <a:t>인터넷옵션 설정 방법 </a:t>
            </a:r>
            <a:r>
              <a:rPr lang="en-US" altLang="ko-KR" sz="1800" b="0" kern="0" dirty="0" smtClean="0">
                <a:solidFill>
                  <a:srgbClr val="000000"/>
                </a:solidFill>
              </a:rPr>
              <a:t>(6/6)</a:t>
            </a:r>
            <a:endParaRPr lang="ko-KR" altLang="en-US" sz="1800" b="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208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schedule">
  <a:themeElements>
    <a:clrScheme name="sche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hedule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lgDash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4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tx1"/>
            </a:solidFill>
          </a:defRPr>
        </a:defPPr>
      </a:lstStyle>
    </a:txDef>
  </a:objectDefaults>
  <a:extraClrSchemeLst>
    <a:extraClrScheme>
      <a:clrScheme name="sche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57566</TotalTime>
  <Words>229</Words>
  <Application>Microsoft Office PowerPoint</Application>
  <PresentationFormat>A4 용지(210x297mm)</PresentationFormat>
  <Paragraphs>46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HY헤드라인M</vt:lpstr>
      <vt:lpstr>굴림</vt:lpstr>
      <vt:lpstr>맑은 고딕</vt:lpstr>
      <vt:lpstr>Arial</vt:lpstr>
      <vt:lpstr>Wingdings</vt:lpstr>
      <vt:lpstr>2_schedule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GS칼텍스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upkoo</dc:creator>
  <cp:lastModifiedBy>C8D0111</cp:lastModifiedBy>
  <cp:revision>3541</cp:revision>
  <cp:lastPrinted>2014-11-03T02:28:16Z</cp:lastPrinted>
  <dcterms:created xsi:type="dcterms:W3CDTF">2005-03-23T07:25:29Z</dcterms:created>
  <dcterms:modified xsi:type="dcterms:W3CDTF">2020-05-28T01:52:57Z</dcterms:modified>
</cp:coreProperties>
</file>